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90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06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8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3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09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5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2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2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 algn="r"/>
            <a:fld id="{662FC6B9-7FF8-4052-99FE-5E13F803F77E}" type="datetimeFigureOut">
              <a:rPr lang="en-US" smtClean="0"/>
              <a:pPr algn="r"/>
              <a:t>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0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algn="r"/>
            <a:fld id="{662FC6B9-7FF8-4052-99FE-5E13F803F77E}" type="datetimeFigureOut">
              <a:rPr lang="en-US" smtClean="0"/>
              <a:pPr algn="r"/>
              <a:t>1/6/2016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91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Fourth </a:t>
            </a:r>
            <a:r>
              <a:rPr lang="en-US" dirty="0" smtClean="0"/>
              <a:t>Coffee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Product Brochure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Gene</a:t>
            </a:r>
          </a:p>
          <a:p>
            <a:r>
              <a:rPr lang="en-US" dirty="0" smtClean="0"/>
              <a:t>Splish Splash Mocha</a:t>
            </a:r>
          </a:p>
          <a:p>
            <a:r>
              <a:rPr lang="en-US" dirty="0" smtClean="0"/>
              <a:t>Heaven Is Double </a:t>
            </a:r>
            <a:r>
              <a:rPr lang="en-US" dirty="0" err="1" smtClean="0"/>
              <a:t>Cafeine</a:t>
            </a:r>
            <a:endParaRPr lang="en-US" dirty="0" smtClean="0"/>
          </a:p>
          <a:p>
            <a:r>
              <a:rPr lang="en-US" dirty="0" smtClean="0"/>
              <a:t>Light Brown</a:t>
            </a:r>
          </a:p>
          <a:p>
            <a:r>
              <a:rPr lang="en-US" dirty="0" smtClean="0"/>
              <a:t>Pic-Me-Up Now!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20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Fourth Coffee</vt:lpstr>
      <vt:lpstr>New Products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Fourth Coffee</dc:title>
  <dc:creator>Rob Tidrow</dc:creator>
  <cp:lastModifiedBy>Mary Lemons</cp:lastModifiedBy>
  <cp:revision>5</cp:revision>
  <dcterms:created xsi:type="dcterms:W3CDTF">2006-10-20T07:43:18Z</dcterms:created>
  <dcterms:modified xsi:type="dcterms:W3CDTF">2016-01-06T20:58:25Z</dcterms:modified>
</cp:coreProperties>
</file>